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40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107CE-F350-4701-88CE-072FB987AD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7004E-C6EE-4616-A6C5-BA5149F2D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7004E-C6EE-4616-A6C5-BA5149F2DBA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5CE0F-062B-4C4A-BE63-BDC98CD46337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1F32C-D2D4-40F8-A9D2-2CBFB4B8D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0786" y="65810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n-US" sz="1200" dirty="0"/>
          </a:p>
        </p:txBody>
      </p:sp>
      <p:pic>
        <p:nvPicPr>
          <p:cNvPr id="4" name="Picture 3" descr="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02240" y="6581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19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38</Words>
  <Application>Microsoft Office PowerPoint</Application>
  <PresentationFormat>On-screen Show (4:3)</PresentationFormat>
  <Paragraphs>38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Valerie</dc:creator>
  <cp:lastModifiedBy>Valerie</cp:lastModifiedBy>
  <cp:revision>4</cp:revision>
  <dcterms:created xsi:type="dcterms:W3CDTF">2016-03-19T00:39:42Z</dcterms:created>
  <dcterms:modified xsi:type="dcterms:W3CDTF">2016-03-22T05:00:07Z</dcterms:modified>
</cp:coreProperties>
</file>